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"/>
  </p:handoutMasterIdLst>
  <p:sldIdLst>
    <p:sldId id="256" r:id="rId2"/>
  </p:sldIdLst>
  <p:sldSz cx="30635575" cy="431641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6B9"/>
    <a:srgbClr val="817200"/>
    <a:srgbClr val="006974"/>
    <a:srgbClr val="8E8C86"/>
    <a:srgbClr val="523D33"/>
    <a:srgbClr val="790016"/>
    <a:srgbClr val="088743"/>
    <a:srgbClr val="00416B"/>
    <a:srgbClr val="DE6E00"/>
    <a:srgbClr val="13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>
        <p:scale>
          <a:sx n="60" d="100"/>
          <a:sy n="60" d="100"/>
        </p:scale>
        <p:origin x="6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5004" y="1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9C7BBCFC-252B-626B-F2B3-092B7EC47D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AD60300-C75C-05E9-6E43-75E75D29C3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4642E-48E8-4AD0-B599-E5A24A1AE8A4}" type="datetimeFigureOut">
              <a:rPr lang="sk-SK" smtClean="0"/>
              <a:t>4. 4. 2024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D6EAD4B-87FB-D5F4-C2B0-AF2EE218E7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F946187-CFED-0E4B-080D-6027BF8381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D3C17-AE01-43E2-B022-B443D7CCC2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3911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202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274" y="2301103"/>
            <a:ext cx="19617070" cy="23285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cap="all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upravte</a:t>
            </a:r>
            <a:r>
              <a:rPr lang="en-US" noProof="0" dirty="0"/>
              <a:t> </a:t>
            </a:r>
            <a:r>
              <a:rPr lang="en-US" noProof="0" dirty="0" err="1"/>
              <a:t>štýl</a:t>
            </a:r>
            <a:r>
              <a:rPr lang="en-US" noProof="0" dirty="0"/>
              <a:t> </a:t>
            </a:r>
            <a:r>
              <a:rPr lang="en-US" noProof="0" dirty="0" err="1"/>
              <a:t>predlohy</a:t>
            </a:r>
            <a:r>
              <a:rPr lang="en-US" noProof="0" dirty="0"/>
              <a:t> </a:t>
            </a:r>
            <a:r>
              <a:rPr lang="en-US" noProof="0" dirty="0" err="1"/>
              <a:t>nadpisu</a:t>
            </a:r>
            <a:endParaRPr lang="en-US" noProof="0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930FDF7E-B525-145C-C454-3A97F2D41B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5238" y="5081447"/>
            <a:ext cx="19616737" cy="4238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sz="2800" noProof="0" dirty="0"/>
              <a:t>Name Surname a); Name Surname b) </a:t>
            </a:r>
            <a:endParaRPr lang="en-US" noProof="0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E58EE19A-CB5F-9315-78E0-1E0391747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5238" y="5773853"/>
            <a:ext cx="8987059" cy="13928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  <a:defRPr sz="24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2pPr>
            <a:lvl3pPr marL="3063514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3pPr>
            <a:lvl4pPr marL="4595271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4pPr>
            <a:lvl5pPr marL="6127028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5pPr>
          </a:lstStyle>
          <a:p>
            <a:pPr lvl="0"/>
            <a:r>
              <a:rPr lang="en-US" noProof="0" dirty="0"/>
              <a:t>a) Address</a:t>
            </a:r>
          </a:p>
        </p:txBody>
      </p:sp>
      <p:sp>
        <p:nvSpPr>
          <p:cNvPr id="12" name="Zástupný text 9">
            <a:extLst>
              <a:ext uri="{FF2B5EF4-FFF2-40B4-BE49-F238E27FC236}">
                <a16:creationId xmlns:a16="http://schemas.microsoft.com/office/drawing/2014/main" id="{1F727C96-1EE1-95ED-78A4-B17A7002E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23910" y="5773852"/>
            <a:ext cx="8987060" cy="13928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  <a:defRPr sz="24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2pPr>
            <a:lvl3pPr marL="3063514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3pPr>
            <a:lvl4pPr marL="4595271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4pPr>
            <a:lvl5pPr marL="6127028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5pPr>
          </a:lstStyle>
          <a:p>
            <a:pPr lvl="0"/>
            <a:r>
              <a:rPr lang="en-US" noProof="0" dirty="0"/>
              <a:t>b) Address</a:t>
            </a:r>
          </a:p>
        </p:txBody>
      </p:sp>
      <p:sp>
        <p:nvSpPr>
          <p:cNvPr id="21" name="Zástupný objekt pre obsah 20">
            <a:extLst>
              <a:ext uri="{FF2B5EF4-FFF2-40B4-BE49-F238E27FC236}">
                <a16:creationId xmlns:a16="http://schemas.microsoft.com/office/drawing/2014/main" id="{A7C8F9DF-12D4-2519-B33C-B6B369AB613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0382585" y="8401890"/>
            <a:ext cx="8988071" cy="121595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just">
              <a:buNone/>
              <a:defRPr sz="3200"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 err="1"/>
              <a:t>Kliknite</a:t>
            </a:r>
            <a:r>
              <a:rPr lang="en-US" noProof="0" dirty="0"/>
              <a:t> </a:t>
            </a:r>
            <a:r>
              <a:rPr lang="en-US" noProof="0" dirty="0" err="1"/>
              <a:t>sem</a:t>
            </a:r>
            <a:r>
              <a:rPr lang="en-US" noProof="0" dirty="0"/>
              <a:t> a </a:t>
            </a:r>
            <a:r>
              <a:rPr lang="en-US" noProof="0" dirty="0" err="1"/>
              <a:t>upravte</a:t>
            </a:r>
            <a:r>
              <a:rPr lang="en-US" noProof="0" dirty="0"/>
              <a:t> </a:t>
            </a:r>
            <a:r>
              <a:rPr lang="en-US" noProof="0" dirty="0" err="1"/>
              <a:t>štýly</a:t>
            </a:r>
            <a:r>
              <a:rPr lang="en-US" noProof="0" dirty="0"/>
              <a:t> </a:t>
            </a:r>
            <a:r>
              <a:rPr lang="en-US" noProof="0" dirty="0" err="1"/>
              <a:t>predlohy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endParaRPr lang="en-US" noProof="0" dirty="0"/>
          </a:p>
        </p:txBody>
      </p:sp>
      <p:sp>
        <p:nvSpPr>
          <p:cNvPr id="22" name="Zástupný objekt pre obsah 20">
            <a:extLst>
              <a:ext uri="{FF2B5EF4-FFF2-40B4-BE49-F238E27FC236}">
                <a16:creationId xmlns:a16="http://schemas.microsoft.com/office/drawing/2014/main" id="{22CAF717-3682-F234-FE00-34C5319A66B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0823574" y="9841585"/>
            <a:ext cx="8988071" cy="107198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just">
              <a:buNone/>
              <a:defRPr sz="3200"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 err="1"/>
              <a:t>Kliknite</a:t>
            </a:r>
            <a:r>
              <a:rPr lang="en-US" noProof="0" dirty="0"/>
              <a:t> </a:t>
            </a:r>
            <a:r>
              <a:rPr lang="en-US" noProof="0" dirty="0" err="1"/>
              <a:t>sem</a:t>
            </a:r>
            <a:r>
              <a:rPr lang="en-US" noProof="0" dirty="0"/>
              <a:t> a </a:t>
            </a:r>
            <a:r>
              <a:rPr lang="en-US" noProof="0" dirty="0" err="1"/>
              <a:t>upravte</a:t>
            </a:r>
            <a:r>
              <a:rPr lang="en-US" noProof="0" dirty="0"/>
              <a:t> </a:t>
            </a:r>
            <a:r>
              <a:rPr lang="en-US" noProof="0" dirty="0" err="1"/>
              <a:t>štýly</a:t>
            </a:r>
            <a:r>
              <a:rPr lang="en-US" noProof="0" dirty="0"/>
              <a:t> </a:t>
            </a:r>
            <a:r>
              <a:rPr lang="en-US" noProof="0" dirty="0" err="1"/>
              <a:t>predlohy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endParaRPr lang="en-US" noProof="0" dirty="0"/>
          </a:p>
        </p:txBody>
      </p:sp>
      <p:sp>
        <p:nvSpPr>
          <p:cNvPr id="24" name="Zástupný objekt pre obsah 20">
            <a:extLst>
              <a:ext uri="{FF2B5EF4-FFF2-40B4-BE49-F238E27FC236}">
                <a16:creationId xmlns:a16="http://schemas.microsoft.com/office/drawing/2014/main" id="{74D723EF-A05B-09F8-FD94-335F39B7A81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265060" y="27254096"/>
            <a:ext cx="8988071" cy="10580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just">
              <a:buNone/>
              <a:defRPr sz="3200"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 err="1"/>
              <a:t>Kliknite</a:t>
            </a:r>
            <a:r>
              <a:rPr lang="en-US" noProof="0" dirty="0"/>
              <a:t> </a:t>
            </a:r>
            <a:r>
              <a:rPr lang="en-US" noProof="0" dirty="0" err="1"/>
              <a:t>sem</a:t>
            </a:r>
            <a:r>
              <a:rPr lang="en-US" noProof="0" dirty="0"/>
              <a:t> a </a:t>
            </a:r>
            <a:r>
              <a:rPr lang="en-US" noProof="0" dirty="0" err="1"/>
              <a:t>upravte</a:t>
            </a:r>
            <a:r>
              <a:rPr lang="en-US" noProof="0" dirty="0"/>
              <a:t> </a:t>
            </a:r>
            <a:r>
              <a:rPr lang="en-US" noProof="0" dirty="0" err="1"/>
              <a:t>štýly</a:t>
            </a:r>
            <a:r>
              <a:rPr lang="en-US" noProof="0" dirty="0"/>
              <a:t> </a:t>
            </a:r>
            <a:r>
              <a:rPr lang="en-US" noProof="0" dirty="0" err="1"/>
              <a:t>predlohy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endParaRPr lang="en-US" noProof="0" dirty="0"/>
          </a:p>
        </p:txBody>
      </p:sp>
      <p:sp>
        <p:nvSpPr>
          <p:cNvPr id="26" name="Zástupný objekt pre obsah 20">
            <a:extLst>
              <a:ext uri="{FF2B5EF4-FFF2-40B4-BE49-F238E27FC236}">
                <a16:creationId xmlns:a16="http://schemas.microsoft.com/office/drawing/2014/main" id="{5F500302-3033-2019-81D8-7607170C994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0823751" y="27254095"/>
            <a:ext cx="8988071" cy="10580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just">
              <a:buNone/>
              <a:defRPr sz="3200"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 err="1"/>
              <a:t>Kliknite</a:t>
            </a:r>
            <a:r>
              <a:rPr lang="en-US" noProof="0" dirty="0"/>
              <a:t> </a:t>
            </a:r>
            <a:r>
              <a:rPr lang="en-US" noProof="0" dirty="0" err="1"/>
              <a:t>sem</a:t>
            </a:r>
            <a:r>
              <a:rPr lang="en-US" noProof="0" dirty="0"/>
              <a:t> a </a:t>
            </a:r>
            <a:r>
              <a:rPr lang="en-US" noProof="0" dirty="0" err="1"/>
              <a:t>upravte</a:t>
            </a:r>
            <a:r>
              <a:rPr lang="en-US" noProof="0" dirty="0"/>
              <a:t> </a:t>
            </a:r>
            <a:r>
              <a:rPr lang="en-US" noProof="0" dirty="0" err="1"/>
              <a:t>štýly</a:t>
            </a:r>
            <a:r>
              <a:rPr lang="en-US" noProof="0" dirty="0"/>
              <a:t> </a:t>
            </a:r>
            <a:r>
              <a:rPr lang="en-US" noProof="0" dirty="0" err="1"/>
              <a:t>predlohy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endParaRPr lang="en-US" noProof="0" dirty="0"/>
          </a:p>
        </p:txBody>
      </p:sp>
      <p:sp>
        <p:nvSpPr>
          <p:cNvPr id="27" name="Zástupný objekt pre obsah 20">
            <a:extLst>
              <a:ext uri="{FF2B5EF4-FFF2-40B4-BE49-F238E27FC236}">
                <a16:creationId xmlns:a16="http://schemas.microsoft.com/office/drawing/2014/main" id="{5C90C038-21DA-1083-AD63-48920BFF6D9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265059" y="21106214"/>
            <a:ext cx="28105241" cy="55707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just">
              <a:buNone/>
              <a:defRPr sz="3200"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 err="1"/>
              <a:t>Kliknite</a:t>
            </a:r>
            <a:r>
              <a:rPr lang="en-US" noProof="0" dirty="0"/>
              <a:t> </a:t>
            </a:r>
            <a:r>
              <a:rPr lang="en-US" noProof="0" dirty="0" err="1"/>
              <a:t>sem</a:t>
            </a:r>
            <a:r>
              <a:rPr lang="en-US" noProof="0" dirty="0"/>
              <a:t> a </a:t>
            </a:r>
            <a:r>
              <a:rPr lang="en-US" noProof="0" dirty="0" err="1"/>
              <a:t>upravte</a:t>
            </a:r>
            <a:r>
              <a:rPr lang="en-US" noProof="0" dirty="0"/>
              <a:t> </a:t>
            </a:r>
            <a:r>
              <a:rPr lang="en-US" noProof="0" dirty="0" err="1"/>
              <a:t>štýly</a:t>
            </a:r>
            <a:r>
              <a:rPr lang="en-US" noProof="0" dirty="0"/>
              <a:t> </a:t>
            </a:r>
            <a:r>
              <a:rPr lang="en-US" noProof="0" dirty="0" err="1"/>
              <a:t>predlohy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endParaRPr lang="en-US" noProof="0" dirty="0"/>
          </a:p>
        </p:txBody>
      </p:sp>
      <p:sp>
        <p:nvSpPr>
          <p:cNvPr id="30" name="Zástupný text 29">
            <a:extLst>
              <a:ext uri="{FF2B5EF4-FFF2-40B4-BE49-F238E27FC236}">
                <a16:creationId xmlns:a16="http://schemas.microsoft.com/office/drawing/2014/main" id="{FA2962FE-5922-6D9A-CA58-11608113BF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65238" y="8401889"/>
            <a:ext cx="8987396" cy="1225687"/>
          </a:xfrm>
          <a:prstGeom prst="rect">
            <a:avLst/>
          </a:prstGeom>
          <a:solidFill>
            <a:schemeClr val="tx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3200" b="1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/>
              <a:t>Abstract</a:t>
            </a:r>
          </a:p>
        </p:txBody>
      </p:sp>
      <p:sp>
        <p:nvSpPr>
          <p:cNvPr id="31" name="Zástupný text 29">
            <a:extLst>
              <a:ext uri="{FF2B5EF4-FFF2-40B4-BE49-F238E27FC236}">
                <a16:creationId xmlns:a16="http://schemas.microsoft.com/office/drawing/2014/main" id="{E94596F6-D64B-1A98-0A87-F334DB43B18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24249" y="8401888"/>
            <a:ext cx="8987396" cy="1225687"/>
          </a:xfrm>
          <a:prstGeom prst="rect">
            <a:avLst/>
          </a:prstGeom>
          <a:solidFill>
            <a:schemeClr val="tx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3200" b="1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33" name="Zástupný text 29">
            <a:extLst>
              <a:ext uri="{FF2B5EF4-FFF2-40B4-BE49-F238E27FC236}">
                <a16:creationId xmlns:a16="http://schemas.microsoft.com/office/drawing/2014/main" id="{9FE7F287-75EC-1CF7-4A81-5AF1E87D84E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382620" y="27254095"/>
            <a:ext cx="8987396" cy="1225687"/>
          </a:xfrm>
          <a:prstGeom prst="rect">
            <a:avLst/>
          </a:prstGeom>
          <a:solidFill>
            <a:schemeClr val="tx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3200" b="1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/>
              <a:t>Conclusion</a:t>
            </a:r>
          </a:p>
        </p:txBody>
      </p:sp>
      <p:sp>
        <p:nvSpPr>
          <p:cNvPr id="35" name="Zástupný text 29">
            <a:extLst>
              <a:ext uri="{FF2B5EF4-FFF2-40B4-BE49-F238E27FC236}">
                <a16:creationId xmlns:a16="http://schemas.microsoft.com/office/drawing/2014/main" id="{2B08E959-C691-F12C-6E11-53E1DCDDCB8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64901" y="9841585"/>
            <a:ext cx="8987396" cy="10719880"/>
          </a:xfrm>
          <a:prstGeom prst="rect">
            <a:avLst/>
          </a:prstGeom>
          <a:solidFill>
            <a:srgbClr val="2176B9"/>
          </a:solidFill>
          <a:ln>
            <a:solidFill>
              <a:srgbClr val="2176B9"/>
            </a:solidFill>
          </a:ln>
        </p:spPr>
        <p:txBody>
          <a:bodyPr lIns="180000" tIns="180000" rIns="180000" bIns="180000" anchor="t">
            <a:normAutofit/>
          </a:bodyPr>
          <a:lstStyle>
            <a:lvl1pPr marL="0" indent="0" algn="just">
              <a:buNone/>
              <a:defRPr sz="3200" b="1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/>
              <a:t>Abstract</a:t>
            </a:r>
          </a:p>
        </p:txBody>
      </p:sp>
      <p:sp>
        <p:nvSpPr>
          <p:cNvPr id="37" name="Zástupný text 29">
            <a:extLst>
              <a:ext uri="{FF2B5EF4-FFF2-40B4-BE49-F238E27FC236}">
                <a16:creationId xmlns:a16="http://schemas.microsoft.com/office/drawing/2014/main" id="{D2C0ABD4-AD90-BB5A-66DB-B9B74EF03E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382442" y="28693791"/>
            <a:ext cx="8987396" cy="9140754"/>
          </a:xfrm>
          <a:prstGeom prst="rect">
            <a:avLst/>
          </a:prstGeom>
          <a:solidFill>
            <a:srgbClr val="2176B9"/>
          </a:solidFill>
        </p:spPr>
        <p:txBody>
          <a:bodyPr lIns="180000" tIns="180000" rIns="180000" bIns="180000" anchor="t">
            <a:normAutofit/>
          </a:bodyPr>
          <a:lstStyle>
            <a:lvl1pPr marL="0" indent="0" algn="just">
              <a:buNone/>
              <a:defRPr sz="3200" b="1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/>
              <a:t>Conclusion</a:t>
            </a:r>
          </a:p>
        </p:txBody>
      </p:sp>
      <p:sp>
        <p:nvSpPr>
          <p:cNvPr id="38" name="Zástupný text 29">
            <a:extLst>
              <a:ext uri="{FF2B5EF4-FFF2-40B4-BE49-F238E27FC236}">
                <a16:creationId xmlns:a16="http://schemas.microsoft.com/office/drawing/2014/main" id="{E9EAA5C5-11AF-CB8F-311D-2727B85905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64901" y="38641804"/>
            <a:ext cx="8987396" cy="60296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l">
              <a:buNone/>
              <a:defRPr sz="3200" b="1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/>
              <a:t>ACKNOWLEDGEMENTS</a:t>
            </a:r>
          </a:p>
        </p:txBody>
      </p:sp>
      <p:sp>
        <p:nvSpPr>
          <p:cNvPr id="39" name="Zástupný text 29">
            <a:extLst>
              <a:ext uri="{FF2B5EF4-FFF2-40B4-BE49-F238E27FC236}">
                <a16:creationId xmlns:a16="http://schemas.microsoft.com/office/drawing/2014/main" id="{F9104258-9F33-1047-F413-C3AA42F1032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64901" y="39666001"/>
            <a:ext cx="8987396" cy="295812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b="0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/>
              <a:t>Acknowledgement</a:t>
            </a:r>
          </a:p>
        </p:txBody>
      </p:sp>
      <p:sp>
        <p:nvSpPr>
          <p:cNvPr id="40" name="Zástupný text 29">
            <a:extLst>
              <a:ext uri="{FF2B5EF4-FFF2-40B4-BE49-F238E27FC236}">
                <a16:creationId xmlns:a16="http://schemas.microsoft.com/office/drawing/2014/main" id="{62F19877-EF25-1DF7-AC78-B0F51693422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23574" y="38641804"/>
            <a:ext cx="8987396" cy="60296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l">
              <a:buNone/>
              <a:defRPr sz="3200" b="1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/>
              <a:t>REFERENCES</a:t>
            </a:r>
          </a:p>
        </p:txBody>
      </p:sp>
      <p:sp>
        <p:nvSpPr>
          <p:cNvPr id="41" name="Zástupný text 29">
            <a:extLst>
              <a:ext uri="{FF2B5EF4-FFF2-40B4-BE49-F238E27FC236}">
                <a16:creationId xmlns:a16="http://schemas.microsoft.com/office/drawing/2014/main" id="{7283A440-2F8E-C37E-3CA2-E9245D516F3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23574" y="39666001"/>
            <a:ext cx="8987396" cy="295812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b="0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/>
              <a:t>[1]</a:t>
            </a:r>
          </a:p>
        </p:txBody>
      </p:sp>
      <p:sp>
        <p:nvSpPr>
          <p:cNvPr id="42" name="Zástupný text 29">
            <a:extLst>
              <a:ext uri="{FF2B5EF4-FFF2-40B4-BE49-F238E27FC236}">
                <a16:creationId xmlns:a16="http://schemas.microsoft.com/office/drawing/2014/main" id="{8F6EB0A1-7834-B676-4294-46574C6BA52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382247" y="38790660"/>
            <a:ext cx="8987396" cy="3833464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b="0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/>
            </a:lvl2pPr>
            <a:lvl3pPr marL="3063514" indent="0">
              <a:buNone/>
              <a:defRPr/>
            </a:lvl3pPr>
            <a:lvl4pPr marL="4595271" indent="0">
              <a:buNone/>
              <a:defRPr/>
            </a:lvl4pPr>
            <a:lvl5pPr marL="6127028" indent="0">
              <a:buNone/>
              <a:defRPr/>
            </a:lvl5pPr>
          </a:lstStyle>
          <a:p>
            <a:pPr lvl="0"/>
            <a:r>
              <a:rPr lang="en-US" noProof="0" dirty="0"/>
              <a:t>[</a:t>
            </a:r>
            <a:r>
              <a:rPr lang="sk-SK" noProof="0" dirty="0"/>
              <a:t>2</a:t>
            </a:r>
            <a:r>
              <a:rPr lang="en-US" noProof="0" dirty="0"/>
              <a:t>]</a:t>
            </a:r>
          </a:p>
        </p:txBody>
      </p:sp>
      <p:sp>
        <p:nvSpPr>
          <p:cNvPr id="6" name="Zástupný text 9">
            <a:extLst>
              <a:ext uri="{FF2B5EF4-FFF2-40B4-BE49-F238E27FC236}">
                <a16:creationId xmlns:a16="http://schemas.microsoft.com/office/drawing/2014/main" id="{4ACF6603-EDC1-0826-6688-7E22C667A5D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65274" y="7435260"/>
            <a:ext cx="18545696" cy="53871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531757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2pPr>
            <a:lvl3pPr marL="3063514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3pPr>
            <a:lvl4pPr marL="4595271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4pPr>
            <a:lvl5pPr marL="6127028" indent="0">
              <a:buNone/>
              <a:defRPr sz="2800" b="1">
                <a:solidFill>
                  <a:schemeClr val="bg1"/>
                </a:solidFill>
                <a:latin typeface="Public Sans" pitchFamily="2" charset="-18"/>
              </a:defRPr>
            </a:lvl5pPr>
          </a:lstStyle>
          <a:p>
            <a:pPr lvl="0"/>
            <a:r>
              <a:rPr lang="en-US" noProof="0" dirty="0"/>
              <a:t>Corresponding author e-mail: name.surname@uniza.sk</a:t>
            </a:r>
          </a:p>
        </p:txBody>
      </p:sp>
    </p:spTree>
    <p:extLst>
      <p:ext uri="{BB962C8B-B14F-4D97-AF65-F5344CB8AC3E}">
        <p14:creationId xmlns:p14="http://schemas.microsoft.com/office/powerpoint/2010/main" val="46884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47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3063514" rtl="0" eaLnBrk="1" latinLnBrk="0" hangingPunct="1">
        <a:lnSpc>
          <a:spcPct val="90000"/>
        </a:lnSpc>
        <a:spcBef>
          <a:spcPct val="0"/>
        </a:spcBef>
        <a:buNone/>
        <a:defRPr sz="14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5879" indent="-765879" algn="l" defTabSz="3063514" rtl="0" eaLnBrk="1" latinLnBrk="0" hangingPunct="1">
        <a:lnSpc>
          <a:spcPct val="90000"/>
        </a:lnSpc>
        <a:spcBef>
          <a:spcPts val="3350"/>
        </a:spcBef>
        <a:buFont typeface="Arial" panose="020B0604020202020204" pitchFamily="34" charset="0"/>
        <a:buChar char="•"/>
        <a:defRPr sz="9381" kern="1200">
          <a:solidFill>
            <a:schemeClr val="tx1"/>
          </a:solidFill>
          <a:latin typeface="+mn-lt"/>
          <a:ea typeface="+mn-ea"/>
          <a:cs typeface="+mn-cs"/>
        </a:defRPr>
      </a:lvl1pPr>
      <a:lvl2pPr marL="2297636" indent="-765879" algn="l" defTabSz="3063514" rtl="0" eaLnBrk="1" latinLnBrk="0" hangingPunct="1">
        <a:lnSpc>
          <a:spcPct val="90000"/>
        </a:lnSpc>
        <a:spcBef>
          <a:spcPts val="1675"/>
        </a:spcBef>
        <a:buFont typeface="Arial" panose="020B0604020202020204" pitchFamily="34" charset="0"/>
        <a:buChar char="•"/>
        <a:defRPr sz="8041" kern="1200">
          <a:solidFill>
            <a:schemeClr val="tx1"/>
          </a:solidFill>
          <a:latin typeface="+mn-lt"/>
          <a:ea typeface="+mn-ea"/>
          <a:cs typeface="+mn-cs"/>
        </a:defRPr>
      </a:lvl2pPr>
      <a:lvl3pPr marL="3829393" indent="-765879" algn="l" defTabSz="3063514" rtl="0" eaLnBrk="1" latinLnBrk="0" hangingPunct="1">
        <a:lnSpc>
          <a:spcPct val="90000"/>
        </a:lnSpc>
        <a:spcBef>
          <a:spcPts val="1675"/>
        </a:spcBef>
        <a:buFont typeface="Arial" panose="020B0604020202020204" pitchFamily="34" charset="0"/>
        <a:buChar char="•"/>
        <a:defRPr sz="6701" kern="1200">
          <a:solidFill>
            <a:schemeClr val="tx1"/>
          </a:solidFill>
          <a:latin typeface="+mn-lt"/>
          <a:ea typeface="+mn-ea"/>
          <a:cs typeface="+mn-cs"/>
        </a:defRPr>
      </a:lvl3pPr>
      <a:lvl4pPr marL="5361150" indent="-765879" algn="l" defTabSz="3063514" rtl="0" eaLnBrk="1" latinLnBrk="0" hangingPunct="1">
        <a:lnSpc>
          <a:spcPct val="90000"/>
        </a:lnSpc>
        <a:spcBef>
          <a:spcPts val="1675"/>
        </a:spcBef>
        <a:buFont typeface="Arial" panose="020B0604020202020204" pitchFamily="34" charset="0"/>
        <a:buChar char="•"/>
        <a:defRPr sz="6031" kern="1200">
          <a:solidFill>
            <a:schemeClr val="tx1"/>
          </a:solidFill>
          <a:latin typeface="+mn-lt"/>
          <a:ea typeface="+mn-ea"/>
          <a:cs typeface="+mn-cs"/>
        </a:defRPr>
      </a:lvl4pPr>
      <a:lvl5pPr marL="6892907" indent="-765879" algn="l" defTabSz="3063514" rtl="0" eaLnBrk="1" latinLnBrk="0" hangingPunct="1">
        <a:lnSpc>
          <a:spcPct val="90000"/>
        </a:lnSpc>
        <a:spcBef>
          <a:spcPts val="1675"/>
        </a:spcBef>
        <a:buFont typeface="Arial" panose="020B0604020202020204" pitchFamily="34" charset="0"/>
        <a:buChar char="•"/>
        <a:defRPr sz="6031" kern="1200">
          <a:solidFill>
            <a:schemeClr val="tx1"/>
          </a:solidFill>
          <a:latin typeface="+mn-lt"/>
          <a:ea typeface="+mn-ea"/>
          <a:cs typeface="+mn-cs"/>
        </a:defRPr>
      </a:lvl5pPr>
      <a:lvl6pPr marL="8424664" indent="-765879" algn="l" defTabSz="3063514" rtl="0" eaLnBrk="1" latinLnBrk="0" hangingPunct="1">
        <a:lnSpc>
          <a:spcPct val="90000"/>
        </a:lnSpc>
        <a:spcBef>
          <a:spcPts val="1675"/>
        </a:spcBef>
        <a:buFont typeface="Arial" panose="020B0604020202020204" pitchFamily="34" charset="0"/>
        <a:buChar char="•"/>
        <a:defRPr sz="6031" kern="1200">
          <a:solidFill>
            <a:schemeClr val="tx1"/>
          </a:solidFill>
          <a:latin typeface="+mn-lt"/>
          <a:ea typeface="+mn-ea"/>
          <a:cs typeface="+mn-cs"/>
        </a:defRPr>
      </a:lvl6pPr>
      <a:lvl7pPr marL="9956422" indent="-765879" algn="l" defTabSz="3063514" rtl="0" eaLnBrk="1" latinLnBrk="0" hangingPunct="1">
        <a:lnSpc>
          <a:spcPct val="90000"/>
        </a:lnSpc>
        <a:spcBef>
          <a:spcPts val="1675"/>
        </a:spcBef>
        <a:buFont typeface="Arial" panose="020B0604020202020204" pitchFamily="34" charset="0"/>
        <a:buChar char="•"/>
        <a:defRPr sz="6031" kern="1200">
          <a:solidFill>
            <a:schemeClr val="tx1"/>
          </a:solidFill>
          <a:latin typeface="+mn-lt"/>
          <a:ea typeface="+mn-ea"/>
          <a:cs typeface="+mn-cs"/>
        </a:defRPr>
      </a:lvl7pPr>
      <a:lvl8pPr marL="11488179" indent="-765879" algn="l" defTabSz="3063514" rtl="0" eaLnBrk="1" latinLnBrk="0" hangingPunct="1">
        <a:lnSpc>
          <a:spcPct val="90000"/>
        </a:lnSpc>
        <a:spcBef>
          <a:spcPts val="1675"/>
        </a:spcBef>
        <a:buFont typeface="Arial" panose="020B0604020202020204" pitchFamily="34" charset="0"/>
        <a:buChar char="•"/>
        <a:defRPr sz="6031" kern="1200">
          <a:solidFill>
            <a:schemeClr val="tx1"/>
          </a:solidFill>
          <a:latin typeface="+mn-lt"/>
          <a:ea typeface="+mn-ea"/>
          <a:cs typeface="+mn-cs"/>
        </a:defRPr>
      </a:lvl8pPr>
      <a:lvl9pPr marL="13019936" indent="-765879" algn="l" defTabSz="3063514" rtl="0" eaLnBrk="1" latinLnBrk="0" hangingPunct="1">
        <a:lnSpc>
          <a:spcPct val="90000"/>
        </a:lnSpc>
        <a:spcBef>
          <a:spcPts val="1675"/>
        </a:spcBef>
        <a:buFont typeface="Arial" panose="020B0604020202020204" pitchFamily="34" charset="0"/>
        <a:buChar char="•"/>
        <a:defRPr sz="60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63514" rtl="0" eaLnBrk="1" latinLnBrk="0" hangingPunct="1">
        <a:defRPr sz="6031" kern="1200">
          <a:solidFill>
            <a:schemeClr val="tx1"/>
          </a:solidFill>
          <a:latin typeface="+mn-lt"/>
          <a:ea typeface="+mn-ea"/>
          <a:cs typeface="+mn-cs"/>
        </a:defRPr>
      </a:lvl1pPr>
      <a:lvl2pPr marL="1531757" algn="l" defTabSz="3063514" rtl="0" eaLnBrk="1" latinLnBrk="0" hangingPunct="1">
        <a:defRPr sz="6031" kern="1200">
          <a:solidFill>
            <a:schemeClr val="tx1"/>
          </a:solidFill>
          <a:latin typeface="+mn-lt"/>
          <a:ea typeface="+mn-ea"/>
          <a:cs typeface="+mn-cs"/>
        </a:defRPr>
      </a:lvl2pPr>
      <a:lvl3pPr marL="3063514" algn="l" defTabSz="3063514" rtl="0" eaLnBrk="1" latinLnBrk="0" hangingPunct="1">
        <a:defRPr sz="6031" kern="1200">
          <a:solidFill>
            <a:schemeClr val="tx1"/>
          </a:solidFill>
          <a:latin typeface="+mn-lt"/>
          <a:ea typeface="+mn-ea"/>
          <a:cs typeface="+mn-cs"/>
        </a:defRPr>
      </a:lvl3pPr>
      <a:lvl4pPr marL="4595271" algn="l" defTabSz="3063514" rtl="0" eaLnBrk="1" latinLnBrk="0" hangingPunct="1">
        <a:defRPr sz="6031" kern="1200">
          <a:solidFill>
            <a:schemeClr val="tx1"/>
          </a:solidFill>
          <a:latin typeface="+mn-lt"/>
          <a:ea typeface="+mn-ea"/>
          <a:cs typeface="+mn-cs"/>
        </a:defRPr>
      </a:lvl4pPr>
      <a:lvl5pPr marL="6127029" algn="l" defTabSz="3063514" rtl="0" eaLnBrk="1" latinLnBrk="0" hangingPunct="1">
        <a:defRPr sz="6031" kern="1200">
          <a:solidFill>
            <a:schemeClr val="tx1"/>
          </a:solidFill>
          <a:latin typeface="+mn-lt"/>
          <a:ea typeface="+mn-ea"/>
          <a:cs typeface="+mn-cs"/>
        </a:defRPr>
      </a:lvl5pPr>
      <a:lvl6pPr marL="7658786" algn="l" defTabSz="3063514" rtl="0" eaLnBrk="1" latinLnBrk="0" hangingPunct="1">
        <a:defRPr sz="6031" kern="1200">
          <a:solidFill>
            <a:schemeClr val="tx1"/>
          </a:solidFill>
          <a:latin typeface="+mn-lt"/>
          <a:ea typeface="+mn-ea"/>
          <a:cs typeface="+mn-cs"/>
        </a:defRPr>
      </a:lvl6pPr>
      <a:lvl7pPr marL="9190543" algn="l" defTabSz="3063514" rtl="0" eaLnBrk="1" latinLnBrk="0" hangingPunct="1">
        <a:defRPr sz="6031" kern="1200">
          <a:solidFill>
            <a:schemeClr val="tx1"/>
          </a:solidFill>
          <a:latin typeface="+mn-lt"/>
          <a:ea typeface="+mn-ea"/>
          <a:cs typeface="+mn-cs"/>
        </a:defRPr>
      </a:lvl7pPr>
      <a:lvl8pPr marL="10722300" algn="l" defTabSz="3063514" rtl="0" eaLnBrk="1" latinLnBrk="0" hangingPunct="1">
        <a:defRPr sz="6031" kern="1200">
          <a:solidFill>
            <a:schemeClr val="tx1"/>
          </a:solidFill>
          <a:latin typeface="+mn-lt"/>
          <a:ea typeface="+mn-ea"/>
          <a:cs typeface="+mn-cs"/>
        </a:defRPr>
      </a:lvl8pPr>
      <a:lvl9pPr marL="12254057" algn="l" defTabSz="3063514" rtl="0" eaLnBrk="1" latinLnBrk="0" hangingPunct="1">
        <a:defRPr sz="60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>
            <a:extLst>
              <a:ext uri="{FF2B5EF4-FFF2-40B4-BE49-F238E27FC236}">
                <a16:creationId xmlns:a16="http://schemas.microsoft.com/office/drawing/2014/main" id="{C8CFD4AC-2D87-BF07-DDA4-2CB950538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16D94D26-A75C-A956-5672-2A8FA3AD52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Name </a:t>
            </a:r>
            <a:r>
              <a:rPr lang="en-US" dirty="0" err="1"/>
              <a:t>Surname</a:t>
            </a:r>
            <a:r>
              <a:rPr lang="en-US" baseline="30000" dirty="0" err="1"/>
              <a:t>a</a:t>
            </a:r>
            <a:r>
              <a:rPr lang="en-US" baseline="30000" dirty="0"/>
              <a:t>)</a:t>
            </a:r>
            <a:r>
              <a:rPr lang="en-US" dirty="0"/>
              <a:t>, Name </a:t>
            </a:r>
            <a:r>
              <a:rPr lang="en-US" dirty="0" err="1"/>
              <a:t>Surname</a:t>
            </a:r>
            <a:r>
              <a:rPr lang="en-US" baseline="30000" dirty="0" err="1"/>
              <a:t>b</a:t>
            </a:r>
            <a:r>
              <a:rPr lang="en-US" baseline="30000" dirty="0"/>
              <a:t>)</a:t>
            </a:r>
            <a:r>
              <a:rPr lang="en-US" dirty="0"/>
              <a:t>, ...</a:t>
            </a:r>
          </a:p>
          <a:p>
            <a:endParaRPr lang="en-US" dirty="0"/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4AA25631-CAA2-6917-F69E-9BD277B2A1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baseline="30000" dirty="0"/>
              <a:t>a)</a:t>
            </a:r>
            <a:r>
              <a:rPr lang="en-US" dirty="0"/>
              <a:t>Address a)</a:t>
            </a:r>
          </a:p>
        </p:txBody>
      </p:sp>
      <p:sp>
        <p:nvSpPr>
          <p:cNvPr id="25" name="Zástupný text 24">
            <a:extLst>
              <a:ext uri="{FF2B5EF4-FFF2-40B4-BE49-F238E27FC236}">
                <a16:creationId xmlns:a16="http://schemas.microsoft.com/office/drawing/2014/main" id="{F5A4FC93-623B-7F9E-0C6C-C3679A92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baseline="30000" dirty="0"/>
              <a:t>b)</a:t>
            </a:r>
            <a:r>
              <a:rPr lang="en-US" dirty="0"/>
              <a:t>Address b)</a:t>
            </a:r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26" name="Zástupný objekt pre obsah 25">
            <a:extLst>
              <a:ext uri="{FF2B5EF4-FFF2-40B4-BE49-F238E27FC236}">
                <a16:creationId xmlns:a16="http://schemas.microsoft.com/office/drawing/2014/main" id="{47F78F85-AEE9-7624-5242-EB531DA1E1A0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Zástupný objekt pre obsah 26">
            <a:extLst>
              <a:ext uri="{FF2B5EF4-FFF2-40B4-BE49-F238E27FC236}">
                <a16:creationId xmlns:a16="http://schemas.microsoft.com/office/drawing/2014/main" id="{693B146C-5633-C13F-A8E0-3330ADB56341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Zástupný objekt pre obsah 27">
            <a:extLst>
              <a:ext uri="{FF2B5EF4-FFF2-40B4-BE49-F238E27FC236}">
                <a16:creationId xmlns:a16="http://schemas.microsoft.com/office/drawing/2014/main" id="{50DEECDD-083A-EE87-B642-82ED78A93258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Zástupný objekt pre obsah 28">
            <a:extLst>
              <a:ext uri="{FF2B5EF4-FFF2-40B4-BE49-F238E27FC236}">
                <a16:creationId xmlns:a16="http://schemas.microsoft.com/office/drawing/2014/main" id="{7BF87DFE-9650-DAE2-F4B0-DA5B50862552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" name="Zástupný objekt pre obsah 29">
            <a:extLst>
              <a:ext uri="{FF2B5EF4-FFF2-40B4-BE49-F238E27FC236}">
                <a16:creationId xmlns:a16="http://schemas.microsoft.com/office/drawing/2014/main" id="{6596EED1-3E54-16BA-7407-2CB4A60DFCED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Zástupný text 30">
            <a:extLst>
              <a:ext uri="{FF2B5EF4-FFF2-40B4-BE49-F238E27FC236}">
                <a16:creationId xmlns:a16="http://schemas.microsoft.com/office/drawing/2014/main" id="{3C3E18C4-01D0-BD60-4E55-5F41A8C6C37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2" name="Zástupný text 31">
            <a:extLst>
              <a:ext uri="{FF2B5EF4-FFF2-40B4-BE49-F238E27FC236}">
                <a16:creationId xmlns:a16="http://schemas.microsoft.com/office/drawing/2014/main" id="{7B16B2D1-79F2-122C-2153-E2ED2879B22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Zástupný text 32">
            <a:extLst>
              <a:ext uri="{FF2B5EF4-FFF2-40B4-BE49-F238E27FC236}">
                <a16:creationId xmlns:a16="http://schemas.microsoft.com/office/drawing/2014/main" id="{D856A112-D978-DB67-93BD-5930E44400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4" name="Zástupný text 33">
            <a:extLst>
              <a:ext uri="{FF2B5EF4-FFF2-40B4-BE49-F238E27FC236}">
                <a16:creationId xmlns:a16="http://schemas.microsoft.com/office/drawing/2014/main" id="{023E8C99-9CB8-FA07-938E-2F38D51CCC4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5" name="Zástupný text 34">
            <a:extLst>
              <a:ext uri="{FF2B5EF4-FFF2-40B4-BE49-F238E27FC236}">
                <a16:creationId xmlns:a16="http://schemas.microsoft.com/office/drawing/2014/main" id="{593D9047-D188-1693-6B5F-B4D1B373903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12707A42-EC34-7FB6-3C49-857955A370D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7" name="Zástupný text 36">
            <a:extLst>
              <a:ext uri="{FF2B5EF4-FFF2-40B4-BE49-F238E27FC236}">
                <a16:creationId xmlns:a16="http://schemas.microsoft.com/office/drawing/2014/main" id="{33EB3585-36E2-0F6E-FE45-6227049CA4C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" name="Zástupný text 37">
            <a:extLst>
              <a:ext uri="{FF2B5EF4-FFF2-40B4-BE49-F238E27FC236}">
                <a16:creationId xmlns:a16="http://schemas.microsoft.com/office/drawing/2014/main" id="{27D52C4A-9AB3-9356-E941-8E51AF2C381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9" name="Zástupný text 38">
            <a:extLst>
              <a:ext uri="{FF2B5EF4-FFF2-40B4-BE49-F238E27FC236}">
                <a16:creationId xmlns:a16="http://schemas.microsoft.com/office/drawing/2014/main" id="{B3EDA850-4ECC-90A3-4A48-D1E4470394B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" name="Zástupný text 39">
            <a:extLst>
              <a:ext uri="{FF2B5EF4-FFF2-40B4-BE49-F238E27FC236}">
                <a16:creationId xmlns:a16="http://schemas.microsoft.com/office/drawing/2014/main" id="{02641407-D7AA-21AC-A6E8-39B75B4D45E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" name="Zástupný text 40">
            <a:extLst>
              <a:ext uri="{FF2B5EF4-FFF2-40B4-BE49-F238E27FC236}">
                <a16:creationId xmlns:a16="http://schemas.microsoft.com/office/drawing/2014/main" id="{287D3737-A10D-82AE-647D-76A76A94177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63306"/>
      </p:ext>
    </p:extLst>
  </p:cSld>
  <p:clrMapOvr>
    <a:masterClrMapping/>
  </p:clrMapOvr>
</p:sld>
</file>

<file path=ppt/theme/theme1.xml><?xml version="1.0" encoding="utf-8"?>
<a:theme xmlns:a="http://schemas.openxmlformats.org/drawingml/2006/main" name="POSTER EN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21</Words>
  <Application>Microsoft Office PowerPoint</Application>
  <PresentationFormat>Custom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POSTER 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Jozef Dubovan</dc:creator>
  <cp:lastModifiedBy>Jozef Dubovan</cp:lastModifiedBy>
  <cp:revision>19</cp:revision>
  <dcterms:created xsi:type="dcterms:W3CDTF">2022-06-06T06:59:53Z</dcterms:created>
  <dcterms:modified xsi:type="dcterms:W3CDTF">2024-04-04T08:52:44Z</dcterms:modified>
</cp:coreProperties>
</file>