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7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87498-3A65-44F9-89CA-F9B35239334F}" type="datetimeFigureOut">
              <a:rPr lang="sk-SK" smtClean="0"/>
              <a:t>4. 4. 2024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53B05-4AA5-426F-80FA-34DB25005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292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BC5DA-B1DE-8576-8AE4-8C3435181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459" y="2361062"/>
            <a:ext cx="8305541" cy="2177031"/>
          </a:xfrm>
        </p:spPr>
        <p:txBody>
          <a:bodyPr anchor="b">
            <a:normAutofit/>
          </a:bodyPr>
          <a:lstStyle>
            <a:lvl1pPr algn="l">
              <a:defRPr sz="3600" cap="all" baseline="0">
                <a:solidFill>
                  <a:srgbClr val="1A75BC"/>
                </a:solidFill>
                <a:latin typeface="Aptos" panose="020B0004020202020204" pitchFamily="34" charset="0"/>
              </a:defRPr>
            </a:lvl1pPr>
          </a:lstStyle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7924EF-A215-7F38-FF8D-F8308A608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8459" y="4630169"/>
            <a:ext cx="8305541" cy="1456732"/>
          </a:xfrm>
        </p:spPr>
        <p:txBody>
          <a:bodyPr/>
          <a:lstStyle>
            <a:lvl1pPr marL="0" indent="0" algn="l">
              <a:buNone/>
              <a:defRPr sz="2400">
                <a:latin typeface="Aptos" panose="020B00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Kliknutím upravte štýl predlohy podnadpisu</a:t>
            </a:r>
          </a:p>
        </p:txBody>
      </p:sp>
    </p:spTree>
    <p:extLst>
      <p:ext uri="{BB962C8B-B14F-4D97-AF65-F5344CB8AC3E}">
        <p14:creationId xmlns:p14="http://schemas.microsoft.com/office/powerpoint/2010/main" val="4980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E19BD-CFF1-6203-EFF7-E2F4F96E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8A48948-F485-CAA4-905C-81EACB33B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5B6DE9C-74BA-42E5-29C4-9EC264A7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AAE5-58D5-4D20-861F-BFA85CB71F78}" type="datetime1">
              <a:rPr lang="sk-SK" smtClean="0"/>
              <a:t>4. 4. 2024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5C923A3-4FD0-B80F-0CE4-5E84E7832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3C44011-4B9F-8527-C51E-F2E01E0B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56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59D7AFC-B7BE-907F-AED6-D47EF6767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0770" y="288000"/>
            <a:ext cx="2273230" cy="5798475"/>
          </a:xfrm>
        </p:spPr>
        <p:txBody>
          <a:bodyPr vert="eaVert">
            <a:normAutofit/>
          </a:bodyPr>
          <a:lstStyle>
            <a:lvl1pPr>
              <a:defRPr sz="2400">
                <a:solidFill>
                  <a:srgbClr val="1A75BC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3922D16-82BB-EE79-173E-18B8D37A9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87999" y="288000"/>
            <a:ext cx="8983381" cy="5798475"/>
          </a:xfrm>
        </p:spPr>
        <p:txBody>
          <a:bodyPr vert="eaVert"/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82366FB-352A-1513-4A48-51C1D441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5540-94F9-4FAA-ACCE-AB0911A70AEB}" type="datetime1">
              <a:rPr lang="sk-SK" smtClean="0"/>
              <a:t>4. 4. 2024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517E070-41AA-C5AD-10E6-38ED50E76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8BE6F71-D2B8-3A1A-1AF1-4CD97AA1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835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for your atten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75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8F634-59D1-4937-F9E3-12EC836A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86603"/>
            <a:ext cx="11616000" cy="1037231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9DC836-3006-A14D-5AC6-8739B948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999" y="1683224"/>
            <a:ext cx="11615999" cy="4403677"/>
          </a:xfrm>
        </p:spPr>
        <p:txBody>
          <a:bodyPr/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74BAE75-3DFC-B872-F580-610955BF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8000" y="6356350"/>
            <a:ext cx="1346700" cy="365125"/>
          </a:xfrm>
        </p:spPr>
        <p:txBody>
          <a:bodyPr/>
          <a:lstStyle/>
          <a:p>
            <a:fld id="{8CC4F61E-BE69-4E6B-9DA3-B6431FDA630C}" type="datetime1">
              <a:rPr lang="sk-SK" smtClean="0"/>
              <a:t>4. 4. 2024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03F6CA8-A28F-C277-8C93-F82D72C2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A98EEA0-CBDD-E0A4-3491-22899869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0872" y="6356350"/>
            <a:ext cx="1063126" cy="365125"/>
          </a:xfrm>
        </p:spPr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51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7F8CC-558B-7826-3174-F59E7F18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459" y="1683224"/>
            <a:ext cx="8305541" cy="2879251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1A75BC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1B7B6A-F9FA-3346-50E2-F70D1C3BE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8459" y="4589463"/>
            <a:ext cx="8305541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3281A27-5019-3BC7-4435-1E99C412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FD1C51D-5316-47B2-2780-40730DE12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430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D0B7D-5ABA-B593-57D3-0367DED7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4EB649F-D625-7598-1CFF-442E5D69E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7999" y="1683224"/>
            <a:ext cx="5731801" cy="4403677"/>
          </a:xfrm>
        </p:spPr>
        <p:txBody>
          <a:bodyPr/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C86460D-D503-8C7C-B6D4-3DB59F8FA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83224"/>
            <a:ext cx="5731800" cy="440367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C8A161E-392B-62C8-17D1-9FEE3673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5350-9CEE-47EB-A2B2-5C86F6E1879F}" type="datetime1">
              <a:rPr lang="sk-SK" smtClean="0"/>
              <a:t>4. 4. 2024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5AB996A-B990-3D61-C781-CF069B41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EFBA5CC-FEA6-4352-DEED-6867DF38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304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D9487-C14E-4004-7A2F-09E2E6058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88001"/>
            <a:ext cx="11616001" cy="103583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9411D3-CBC9-1FA6-387F-0F673B4E7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000" y="1681163"/>
            <a:ext cx="5709576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3193A1C-E337-B4B8-49E5-F9D352B7C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8000" y="2505075"/>
            <a:ext cx="5709576" cy="3581400"/>
          </a:xfrm>
        </p:spPr>
        <p:txBody>
          <a:bodyPr/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D90313-FDC6-9879-C5CB-F8D309551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7318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92A0449-ADFA-11E9-0022-4BC50567F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31800" cy="3581400"/>
          </a:xfrm>
        </p:spPr>
        <p:txBody>
          <a:bodyPr/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C82F2C2-BDFB-1B1D-2199-29447EE0F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C829-F1CA-4985-AAC6-3BCF6716CCB3}" type="datetime1">
              <a:rPr lang="sk-SK" smtClean="0"/>
              <a:t>4. 4. 2024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3218290-CFCF-5CBB-1DF5-CE746A52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C2D1039-148D-8889-7044-DDE2DEEB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576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7276C-EE03-98ED-D9F0-678703DA6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4E45D08-9C20-9F0E-3258-553AB0BC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4234-F7E2-4548-860A-FC5F04BF33D6}" type="datetime1">
              <a:rPr lang="sk-SK" smtClean="0"/>
              <a:t>4. 4. 2024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35DEF5D-EC5B-6D3C-C0DD-22B2849D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D1CD2A0-F1BE-5DD8-6687-E6BEB509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643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8AE4E33-028A-35BE-F976-2E1E10A86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D3B3-A4F5-488B-B499-6FAB7BBFBFF9}" type="datetime1">
              <a:rPr lang="sk-SK" smtClean="0"/>
              <a:t>4. 4. 2024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6085BB7-9037-D567-5A0E-604A81E3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65846C4-4B97-225C-50FD-0A973E02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342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49CE0-473F-18A2-2708-771308E4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88000"/>
            <a:ext cx="3233123" cy="1632873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012C563-6129-C23C-C3F2-B538B592F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7123" y="288001"/>
            <a:ext cx="7806877" cy="579847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EFD347-30A7-0507-BCA4-972200ADB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8000" y="2057399"/>
            <a:ext cx="3233123" cy="402907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ECF91B1-C22C-D369-3D13-5EA4674D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07C7-C892-4CDB-B569-B63489E9655B}" type="datetime1">
              <a:rPr lang="sk-SK" smtClean="0"/>
              <a:t>4. 4. 2024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8EBDAAA-00AB-1C14-5355-955E1033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686FD7A-2880-B6CE-E5F0-0B734E0B7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310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39B00-02B7-B63D-8C1A-7E787F9EA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88000"/>
            <a:ext cx="3233123" cy="1632873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2E8012B-137F-43C4-0948-D22DE1BD3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97123" y="288001"/>
            <a:ext cx="7806877" cy="57984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F0580E-245B-D474-4D79-0C4F342E7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8000" y="2057399"/>
            <a:ext cx="3233123" cy="402907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026F4FE-6676-2B39-F78A-C2CEC93B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9C7B-9A28-46C0-9098-B911271F2B11}" type="datetime1">
              <a:rPr lang="sk-SK" smtClean="0"/>
              <a:t>4. 4. 2024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EABCB7B-2AF9-071F-5529-D142EC04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Radioelektronika 2024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268078F-9D9A-70A7-1B26-020F068C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CE94-CE8D-49F4-8522-F0282CB418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732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207DA900-1047-38B7-5D14-2046E22FD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86603"/>
            <a:ext cx="11616001" cy="1037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A8AA92-E82A-3412-2356-E94178C62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7999" y="1683224"/>
            <a:ext cx="11616001" cy="4403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386B91C-0330-FE49-2022-3B3964F7F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8000" y="6356350"/>
            <a:ext cx="134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ptos" panose="020B0004020202020204" pitchFamily="34" charset="0"/>
                <a:cs typeface="Arial" panose="020B0604020202020204" pitchFamily="34" charset="0"/>
              </a:defRPr>
            </a:lvl1pPr>
          </a:lstStyle>
          <a:p>
            <a:fld id="{D04C6D47-AAF2-4AEE-A2A3-55B0B16397CD}" type="datetime1">
              <a:rPr lang="sk-SK" smtClean="0"/>
              <a:pPr/>
              <a:t>4. 4. 2024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BF71844-C1FC-EAF8-3504-C2EF9DCD7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7815" y="6356350"/>
            <a:ext cx="4158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ptos" panose="020B00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/>
              <a:t>Radioelektronika 2024</a:t>
            </a:r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0A3CBCA-4E05-7DA7-135E-0A8E095AA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0872" y="6356350"/>
            <a:ext cx="1063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1A75BC"/>
                </a:solidFill>
                <a:latin typeface="Aptos" panose="020B0004020202020204" pitchFamily="34" charset="0"/>
                <a:cs typeface="Arial" panose="020B0604020202020204" pitchFamily="34" charset="0"/>
              </a:defRPr>
            </a:lvl1pPr>
          </a:lstStyle>
          <a:p>
            <a:fld id="{B862CE94-CE8D-49F4-8522-F0282CB418A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425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Aptos" panose="020B00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ptos" panose="020B00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ptos" panose="020B00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ptos" panose="020B00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ptos" panose="020B00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B48AA-0C08-3910-807A-4B536B8E6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70D6E6-E1E0-74B9-EE91-E1F4C8D624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510205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Motív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Jozef Dubovan</dc:creator>
  <cp:lastModifiedBy>Jozef Dubovan</cp:lastModifiedBy>
  <cp:revision>5</cp:revision>
  <dcterms:created xsi:type="dcterms:W3CDTF">2023-12-12T14:37:45Z</dcterms:created>
  <dcterms:modified xsi:type="dcterms:W3CDTF">2024-04-04T08:52:51Z</dcterms:modified>
</cp:coreProperties>
</file>